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handoutMasterIdLst>
    <p:handoutMasterId r:id="rId5"/>
  </p:handoutMasterIdLst>
  <p:sldIdLst>
    <p:sldId id="634" r:id="rId2"/>
    <p:sldId id="733" r:id="rId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vis Goddard" initials="TG" lastIdx="1" clrIdx="0">
    <p:extLst>
      <p:ext uri="{19B8F6BF-5375-455C-9EA6-DF929625EA0E}">
        <p15:presenceInfo xmlns:p15="http://schemas.microsoft.com/office/powerpoint/2012/main" userId="S::GoddardT@ci.woodland.wa.us::fb7a2d2f-5d6e-4e6c-a51f-429a6bef4c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A1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0" autoAdjust="0"/>
    <p:restoredTop sz="96106" autoAdjust="0"/>
  </p:normalViewPr>
  <p:slideViewPr>
    <p:cSldViewPr>
      <p:cViewPr varScale="1">
        <p:scale>
          <a:sx n="80" d="100"/>
          <a:sy n="80" d="100"/>
        </p:scale>
        <p:origin x="126" y="5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2" tIns="48323" rIns="96642" bIns="483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2" tIns="48323" rIns="96642" bIns="48323" rtlCol="0"/>
          <a:lstStyle>
            <a:lvl1pPr algn="r">
              <a:defRPr sz="1200"/>
            </a:lvl1pPr>
          </a:lstStyle>
          <a:p>
            <a:fld id="{7824EC7D-2322-4DB0-84EC-BD70668474D2}" type="datetimeFigureOut">
              <a:rPr lang="en-US" smtClean="0"/>
              <a:pPr/>
              <a:t>4/3/2023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2" tIns="48323" rIns="96642" bIns="483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2" tIns="48323" rIns="96642" bIns="48323" rtlCol="0" anchor="b"/>
          <a:lstStyle>
            <a:lvl1pPr algn="r">
              <a:defRPr sz="1200"/>
            </a:lvl1pPr>
          </a:lstStyle>
          <a:p>
            <a:fld id="{04A9A82B-52C9-48FD-811E-78D167CB63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911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46CFEC53-730C-4616-A9F1-F1017770F020}" type="datetimeFigureOut">
              <a:rPr lang="en-US" smtClean="0"/>
              <a:t>4/3/2023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620250"/>
            <a:ext cx="5850835" cy="3780800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EF331FD2-3453-407E-9563-FEE85137F0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89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331FD2-3453-407E-9563-FEE85137F0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35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9D81FA-013B-43B3-9B2E-C1F261D39763}" type="datetime1">
              <a:rPr lang="en-US" smtClean="0"/>
              <a:t>4/3/2023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A2484E-2696-4209-A8EB-6B032F44CB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F621-B910-49BF-8EF2-798D4983D9D0}" type="datetime1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484E-2696-4209-A8EB-6B032F44CB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5D29-3C7F-4A2E-8497-C2997DA8F461}" type="datetime1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484E-2696-4209-A8EB-6B032F44CB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45CBF-976F-4387-A4D4-C35B4E668ED0}" type="datetime1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484E-2696-4209-A8EB-6B032F44CB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D48D-4EC1-4A97-AC48-8F11F3E2676A}" type="datetime1">
              <a:rPr lang="en-US" smtClean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484E-2696-4209-A8EB-6B032F44CB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4EC2-8860-4C06-8C50-3BCED94B2C87}" type="datetime1">
              <a:rPr lang="en-US" smtClean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484E-2696-4209-A8EB-6B032F44CB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F18A9-F4A3-4721-8912-6FD4566642B4}" type="datetime1">
              <a:rPr lang="en-US" smtClean="0"/>
              <a:t>4/3/2023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484E-2696-4209-A8EB-6B032F44CB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0656-5C0B-461E-9506-33775F0EA374}" type="datetime1">
              <a:rPr lang="en-US" smtClean="0"/>
              <a:t>4/3/2023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484E-2696-4209-A8EB-6B032F44CB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4E93-5BF3-41E5-96C3-4508F723351F}" type="datetime1">
              <a:rPr lang="en-US" smtClean="0"/>
              <a:t>4/3/2023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484E-2696-4209-A8EB-6B032F44CB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B19DB1ED-B3E6-4487-866A-7886EDBCB286}" type="datetime1">
              <a:rPr lang="en-US" smtClean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484E-2696-4209-A8EB-6B032F44CB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3230F1-2DFD-417B-A917-789F69B143EC}" type="datetime1">
              <a:rPr lang="en-US" smtClean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A2484E-2696-4209-A8EB-6B032F44CB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DFD523-8DA8-4535-A51C-BA6AC9AB084F}" type="datetime1">
              <a:rPr lang="en-US" smtClean="0"/>
              <a:t>4/3/2023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A2484E-2696-4209-A8EB-6B032F44CB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698422"/>
            <a:ext cx="8534400" cy="1461156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 Plan Update – </a:t>
            </a:r>
            <a:br>
              <a:rPr lang="en-US" sz="4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Parks and Recreation Plan</a:t>
            </a:r>
            <a:br>
              <a:rPr lang="en-US" sz="4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Goals &amp; and Policies</a:t>
            </a:r>
            <a:endParaRPr lang="en-US" sz="4400" b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5934276"/>
            <a:ext cx="7772400" cy="620311"/>
          </a:xfrm>
        </p:spPr>
        <p:txBody>
          <a:bodyPr>
            <a:normAutofit fontScale="92500"/>
          </a:bodyPr>
          <a:lstStyle/>
          <a:p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 from 6 till 9 p.m.                                      April 6</a:t>
            </a:r>
            <a:r>
              <a:rPr lang="en-US" b="1" i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2023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771900" y="335183"/>
            <a:ext cx="6057900" cy="870059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43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April Open House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36E331-39B7-4EC5-8E94-5778D1B59C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52400"/>
            <a:ext cx="2209800" cy="952977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C37A76-8EAF-4B9C-A087-7838B4EE5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484E-2696-4209-A8EB-6B032F44CBD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778141-16C6-38FD-E0F2-2CD6413BCE15}"/>
              </a:ext>
            </a:extLst>
          </p:cNvPr>
          <p:cNvSpPr txBox="1"/>
          <p:nvPr/>
        </p:nvSpPr>
        <p:spPr>
          <a:xfrm>
            <a:off x="6324600" y="4241949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Notice: </a:t>
            </a:r>
            <a:r>
              <a:rPr lang="en-US" i="1" dirty="0"/>
              <a:t>The open house will NOT be recorded</a:t>
            </a:r>
            <a:r>
              <a:rPr lang="en-US" dirty="0"/>
              <a:t>. No formal presentation has been prepared or presented.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29C3E8-8582-1D0B-DDDF-48FB6ECB0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/>
              <a:t>The City’s website includes a survey for the Parks &amp; Recreation plan.</a:t>
            </a:r>
          </a:p>
          <a:p>
            <a:pPr marL="109728" indent="0">
              <a:buNone/>
            </a:pPr>
            <a:r>
              <a:rPr lang="en-US" sz="6600" b="1" u="sng" dirty="0">
                <a:solidFill>
                  <a:srgbClr val="FF0000"/>
                </a:solidFill>
              </a:rPr>
              <a:t>Take the survey today!!!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DFABF2-A7C8-026B-E816-32C414E98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2484E-2696-4209-A8EB-6B032F44CBD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556F1C-E2CA-D366-CE56-DBBACAA7A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take the survey!!!</a:t>
            </a:r>
          </a:p>
        </p:txBody>
      </p:sp>
    </p:spTree>
    <p:extLst>
      <p:ext uri="{BB962C8B-B14F-4D97-AF65-F5344CB8AC3E}">
        <p14:creationId xmlns:p14="http://schemas.microsoft.com/office/powerpoint/2010/main" val="3144235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87272</TotalTime>
  <Words>76</Words>
  <Application>Microsoft Office PowerPoint</Application>
  <PresentationFormat>Widescreen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Lucida Sans Unicode</vt:lpstr>
      <vt:lpstr>Verdana</vt:lpstr>
      <vt:lpstr>Wingdings 2</vt:lpstr>
      <vt:lpstr>Wingdings 3</vt:lpstr>
      <vt:lpstr>Concourse</vt:lpstr>
      <vt:lpstr>Comp Plan Update –  Parks and Recreation Plan Goals &amp; and Policies</vt:lpstr>
      <vt:lpstr>Please take the survey!!!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Travis Goddard</dc:creator>
  <cp:lastModifiedBy>Travis Goddard</cp:lastModifiedBy>
  <cp:revision>1016</cp:revision>
  <cp:lastPrinted>2023-04-05T22:20:43Z</cp:lastPrinted>
  <dcterms:created xsi:type="dcterms:W3CDTF">2014-12-12T21:20:22Z</dcterms:created>
  <dcterms:modified xsi:type="dcterms:W3CDTF">2023-04-05T22:20:44Z</dcterms:modified>
</cp:coreProperties>
</file>